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6" r:id="rId4"/>
    <p:sldId id="271" r:id="rId5"/>
    <p:sldId id="260" r:id="rId6"/>
    <p:sldId id="257" r:id="rId7"/>
    <p:sldId id="258" r:id="rId8"/>
    <p:sldId id="268" r:id="rId9"/>
    <p:sldId id="261" r:id="rId10"/>
    <p:sldId id="264" r:id="rId11"/>
    <p:sldId id="263" r:id="rId12"/>
    <p:sldId id="273" r:id="rId13"/>
    <p:sldId id="265" r:id="rId14"/>
    <p:sldId id="272" r:id="rId15"/>
    <p:sldId id="266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0C2621-8034-4082-8208-581A465C71E8}">
          <p14:sldIdLst>
            <p14:sldId id="269"/>
            <p14:sldId id="270"/>
            <p14:sldId id="276"/>
            <p14:sldId id="271"/>
            <p14:sldId id="260"/>
            <p14:sldId id="257"/>
            <p14:sldId id="258"/>
            <p14:sldId id="268"/>
            <p14:sldId id="261"/>
            <p14:sldId id="264"/>
            <p14:sldId id="263"/>
            <p14:sldId id="273"/>
            <p14:sldId id="265"/>
            <p14:sldId id="272"/>
            <p14:sldId id="266"/>
            <p14:sldId id="27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C760-54F6-432B-91D9-0BC0EF46B67B}" type="datetimeFigureOut">
              <a:rPr lang="en-GB" smtClean="0"/>
              <a:pPr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0762-4822-432C-AA43-D1003A85F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DIn_CRMAb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81416" y="1279213"/>
            <a:ext cx="6063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L. O. To </a:t>
            </a:r>
            <a:r>
              <a:rPr lang="en-GB" sz="3200" b="1" dirty="0">
                <a:ea typeface="Calibri" pitchFamily="34" charset="0"/>
                <a:cs typeface="Times New Roman" pitchFamily="18" charset="0"/>
              </a:rPr>
              <a:t>describe and explain the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ea typeface="Calibri" pitchFamily="34" charset="0"/>
                <a:cs typeface="Times New Roman" pitchFamily="18" charset="0"/>
              </a:rPr>
              <a:t>significance of the wise men’s gifts</a:t>
            </a:r>
            <a:endParaRPr kumimoji="0" lang="en-GB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gift boxes over white background 3d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762500" cy="35718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335941" cy="122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FD27F2-4F72-4422-A7F4-0162FDEB77BA}"/>
              </a:ext>
            </a:extLst>
          </p:cNvPr>
          <p:cNvSpPr txBox="1"/>
          <p:nvPr/>
        </p:nvSpPr>
        <p:spPr>
          <a:xfrm>
            <a:off x="467544" y="541889"/>
            <a:ext cx="298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BE1D4-2686-40A8-B677-DA5E01C84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9" y="1479148"/>
            <a:ext cx="2983757" cy="18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59681-2BA3-450A-8ADF-6D6C1CC44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5562480" cy="3349381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27C5D-3E4F-4175-8AB6-A8D12F4BC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44" y="3773465"/>
            <a:ext cx="4650480" cy="25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D10CF-BADA-4EC4-8426-5549AFDC1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5"/>
            <a:ext cx="3528391" cy="2354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2AE1A-3805-4F07-A142-A4D0CEE1C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4176464" cy="278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93171-8CF0-4AAE-B264-9067B46FA0BB}"/>
              </a:ext>
            </a:extLst>
          </p:cNvPr>
          <p:cNvSpPr txBox="1"/>
          <p:nvPr/>
        </p:nvSpPr>
        <p:spPr>
          <a:xfrm>
            <a:off x="5004048" y="29639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Frankincense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866B3-C962-4290-9B35-95C12756A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03041"/>
            <a:ext cx="1656184" cy="1656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5388A-893D-4E32-B717-0BAE99758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6" y="2893060"/>
            <a:ext cx="4243551" cy="36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9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683B8-194B-464C-A1A6-4794265E7272}"/>
              </a:ext>
            </a:extLst>
          </p:cNvPr>
          <p:cNvSpPr txBox="1"/>
          <p:nvPr/>
        </p:nvSpPr>
        <p:spPr>
          <a:xfrm>
            <a:off x="4665725" y="126876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Myrrh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130E1-714D-4B2F-82E2-89BA21162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392488" cy="292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7D087-1379-447E-B6F7-D5F59E36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016224" cy="2937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4D748-BC65-4B14-A9FB-2A37EE466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2130"/>
            <a:ext cx="2880320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652269-397B-4A4D-8792-D5BFF4828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37451"/>
            <a:ext cx="3727705" cy="32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3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19401" cy="55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l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4713"/>
            <a:ext cx="7300832" cy="57732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26894" y="5203358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Gold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3270" y="5197006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Frankincense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537" y="315813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Myrrh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08CBF-EDE2-4F71-98D7-85DA5AFCAD96}"/>
              </a:ext>
            </a:extLst>
          </p:cNvPr>
          <p:cNvSpPr/>
          <p:nvPr/>
        </p:nvSpPr>
        <p:spPr>
          <a:xfrm>
            <a:off x="3275856" y="7101408"/>
            <a:ext cx="56251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/>
              <a:t>world      God</a:t>
            </a:r>
          </a:p>
        </p:txBody>
      </p:sp>
    </p:spTree>
    <p:extLst>
      <p:ext uri="{BB962C8B-B14F-4D97-AF65-F5344CB8AC3E}">
        <p14:creationId xmlns:p14="http://schemas.microsoft.com/office/powerpoint/2010/main" val="290719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8483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E6AD9-78BD-4DEF-8B3B-2DDDFBC65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7280">
            <a:off x="2774504" y="-367014"/>
            <a:ext cx="3449215" cy="5906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0AC157-E1D2-4B9D-9630-AD7B5C3DEBE0}"/>
              </a:ext>
            </a:extLst>
          </p:cNvPr>
          <p:cNvSpPr txBox="1"/>
          <p:nvPr/>
        </p:nvSpPr>
        <p:spPr>
          <a:xfrm rot="20455319">
            <a:off x="2120535" y="1509035"/>
            <a:ext cx="43042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To the world,</a:t>
            </a:r>
          </a:p>
          <a:p>
            <a:endParaRPr lang="en-GB" sz="1400" dirty="0"/>
          </a:p>
          <a:p>
            <a:r>
              <a:rPr lang="en-GB" sz="4000" dirty="0"/>
              <a:t>love from God </a:t>
            </a:r>
          </a:p>
          <a:p>
            <a:r>
              <a:rPr lang="en-GB" sz="4000" dirty="0"/>
              <a:t> xxx</a:t>
            </a:r>
          </a:p>
        </p:txBody>
      </p:sp>
    </p:spTree>
    <p:extLst>
      <p:ext uri="{BB962C8B-B14F-4D97-AF65-F5344CB8AC3E}">
        <p14:creationId xmlns:p14="http://schemas.microsoft.com/office/powerpoint/2010/main" val="244998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eronartmuseum.org/graphics/icon-g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64632" cy="33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39678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Why might we give presents to each other?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771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85293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hlinkClick r:id="rId2"/>
              </a:rPr>
              <a:t>Click here to watch Jesus and the Wise men Video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725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01" t="5201" r="4268" b="3800"/>
          <a:stretch/>
        </p:blipFill>
        <p:spPr>
          <a:xfrm rot="16200000">
            <a:off x="1367645" y="-1112648"/>
            <a:ext cx="6408711" cy="91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AB3343"/>
          <p:cNvPicPr>
            <a:picLocks noChangeAspect="1" noChangeArrowheads="1"/>
          </p:cNvPicPr>
          <p:nvPr/>
        </p:nvPicPr>
        <p:blipFill>
          <a:blip r:embed="rId2" cstate="print"/>
          <a:srcRect r="52116" b="49904"/>
          <a:stretch>
            <a:fillRect/>
          </a:stretch>
        </p:blipFill>
        <p:spPr bwMode="auto">
          <a:xfrm rot="5400000">
            <a:off x="1432147" y="-1174109"/>
            <a:ext cx="6192688" cy="8918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9F4B6A5"/>
          <p:cNvPicPr>
            <a:picLocks noChangeAspect="1" noChangeArrowheads="1"/>
          </p:cNvPicPr>
          <p:nvPr/>
        </p:nvPicPr>
        <p:blipFill>
          <a:blip r:embed="rId2" cstate="print"/>
          <a:srcRect r="51587" b="50192"/>
          <a:stretch>
            <a:fillRect/>
          </a:stretch>
        </p:blipFill>
        <p:spPr bwMode="auto">
          <a:xfrm rot="10800000">
            <a:off x="2051719" y="0"/>
            <a:ext cx="4842407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6144FB"/>
          <p:cNvPicPr>
            <a:picLocks noChangeAspect="1" noChangeArrowheads="1"/>
          </p:cNvPicPr>
          <p:nvPr/>
        </p:nvPicPr>
        <p:blipFill>
          <a:blip r:embed="rId2" cstate="print"/>
          <a:srcRect r="51587" b="50192"/>
          <a:stretch>
            <a:fillRect/>
          </a:stretch>
        </p:blipFill>
        <p:spPr bwMode="auto">
          <a:xfrm rot="10800000">
            <a:off x="2051718" y="-2"/>
            <a:ext cx="4896545" cy="6932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87F4B3F"/>
          <p:cNvPicPr>
            <a:picLocks noChangeAspect="1" noChangeArrowheads="1"/>
          </p:cNvPicPr>
          <p:nvPr/>
        </p:nvPicPr>
        <p:blipFill>
          <a:blip r:embed="rId2" cstate="print"/>
          <a:srcRect r="52646" b="50961"/>
          <a:stretch>
            <a:fillRect/>
          </a:stretch>
        </p:blipFill>
        <p:spPr bwMode="auto">
          <a:xfrm rot="10800000">
            <a:off x="2195736" y="0"/>
            <a:ext cx="481216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l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8697008" cy="68773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5733256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Gold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1960" y="5934670"/>
            <a:ext cx="39541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Frankincense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6176" y="198884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Myrrh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54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Bastable</dc:creator>
  <cp:lastModifiedBy>Alison Harvey</cp:lastModifiedBy>
  <cp:revision>32</cp:revision>
  <dcterms:created xsi:type="dcterms:W3CDTF">2015-11-07T11:27:40Z</dcterms:created>
  <dcterms:modified xsi:type="dcterms:W3CDTF">2021-11-23T12:34:59Z</dcterms:modified>
</cp:coreProperties>
</file>