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6" r:id="rId4"/>
    <p:sldId id="27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1" r:id="rId21"/>
    <p:sldId id="273" r:id="rId22"/>
    <p:sldId id="274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DDEBF7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66" d="100"/>
          <a:sy n="66" d="100"/>
        </p:scale>
        <p:origin x="900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7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9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47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9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9848F-5BFD-4A03-A3DD-97B9F198B5EB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7139-C5C1-4964-A347-DE8564CB2D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96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F336-5A72-48D0-9E92-583739F52AFC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C4042-2235-4E28-964A-AECC1A6D08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1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CF47A-8276-4B94-9711-0B04136DB40F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40454-AAB5-4105-89F9-21CE0BD1C0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89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84EA-5FA7-48BF-B78A-E2C1113CC3E0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34F37-7F02-4195-9245-578EFC7286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27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E3B09-451E-4026-9CE5-63D8C980C3B7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33316-2C02-4233-B57F-880390355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7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ACE9-E408-4C7C-99B9-AE10D0219394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0F6B-7512-4BF1-85A3-D153FF6347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1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FB5E4-5CE6-44CC-9C59-A1E5545DDD23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9CA9-74C3-488A-B5ED-ABCCE909EC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32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6D65-29A9-44A1-A17B-1906DB89452D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C5BE-C42C-4A66-AE4F-434E4D80B6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96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59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4DE2-D9A2-4BA3-99D9-59E96F6079BB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BFD95-EA08-4F48-AEAA-9600E901BC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58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DD3C-2536-4D7D-977E-091CA7B8571A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63E1B-838E-4A9A-AF03-5D7B0DB861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281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6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6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35CF-1846-46C3-A244-1FBB1F7213E3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89CFC-FC39-489F-8BE0-D393E35CA2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92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512DE-61A1-4B66-9817-041126FDB248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309D5-2EF6-423F-8F66-855C83FC46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5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6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6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E4B8-F508-4DFF-8080-DB10C7B5674B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8BEA-B54F-459C-8694-43779A02DB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87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144C-9437-429F-8C3A-CE455B8BA2BE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AD23-D1F3-4A6D-8DB6-085E8C8857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257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7BF9-28AA-468A-91E4-ACB03C94C074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E74A3-36B4-40F3-94DA-01A8FDA0F1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9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3B572-DDFA-487B-889D-B7284AC10857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F61B-8352-470A-A5D4-D6FDD7D409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08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2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2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7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17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1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41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30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1A559-CE0F-4FF6-9E2E-01FE5FBED238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87A27-1D4C-4BA5-84E7-0187E92E5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77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77333" y="609600"/>
            <a:ext cx="859578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3" y="2160589"/>
            <a:ext cx="8595784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2026"/>
            <a:ext cx="912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F5D6B1-93C3-4FB3-AA50-784BDA5723B8}" type="datetimeFigureOut">
              <a:rPr lang="en-GB"/>
              <a:pPr>
                <a:defRPr/>
              </a:pPr>
              <a:t>24/04/2019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2026"/>
            <a:ext cx="629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1551" y="6042026"/>
            <a:ext cx="681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81D0C49-B60A-46EF-AD6E-74E338CE48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2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4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8306" b="38429"/>
          <a:stretch/>
        </p:blipFill>
        <p:spPr>
          <a:xfrm>
            <a:off x="1629444" y="0"/>
            <a:ext cx="9208198" cy="6857999"/>
          </a:xfrm>
        </p:spPr>
      </p:pic>
    </p:spTree>
    <p:extLst>
      <p:ext uri="{BB962C8B-B14F-4D97-AF65-F5344CB8AC3E}">
        <p14:creationId xmlns:p14="http://schemas.microsoft.com/office/powerpoint/2010/main" val="293292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943" r="4382" b="35612"/>
          <a:stretch/>
        </p:blipFill>
        <p:spPr>
          <a:xfrm rot="10800000">
            <a:off x="1916906" y="-1"/>
            <a:ext cx="8358188" cy="6858001"/>
          </a:xfrm>
        </p:spPr>
      </p:pic>
    </p:spTree>
    <p:extLst>
      <p:ext uri="{BB962C8B-B14F-4D97-AF65-F5344CB8AC3E}">
        <p14:creationId xmlns:p14="http://schemas.microsoft.com/office/powerpoint/2010/main" val="327372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b="2599"/>
          <a:stretch/>
        </p:blipFill>
        <p:spPr>
          <a:xfrm rot="5400000">
            <a:off x="2657116" y="-1446479"/>
            <a:ext cx="6877768" cy="9731189"/>
          </a:xfrm>
        </p:spPr>
      </p:pic>
    </p:spTree>
    <p:extLst>
      <p:ext uri="{BB962C8B-B14F-4D97-AF65-F5344CB8AC3E}">
        <p14:creationId xmlns:p14="http://schemas.microsoft.com/office/powerpoint/2010/main" val="156417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2244" b="31768"/>
          <a:stretch/>
        </p:blipFill>
        <p:spPr>
          <a:xfrm>
            <a:off x="2950835" y="0"/>
            <a:ext cx="6290329" cy="6854533"/>
          </a:xfrm>
        </p:spPr>
      </p:pic>
      <p:sp>
        <p:nvSpPr>
          <p:cNvPr id="6" name="TextBox 5"/>
          <p:cNvSpPr txBox="1"/>
          <p:nvPr/>
        </p:nvSpPr>
        <p:spPr>
          <a:xfrm>
            <a:off x="2950835" y="282388"/>
            <a:ext cx="2629694" cy="9009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51176" y="5392271"/>
            <a:ext cx="3025589" cy="134470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32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3139"/>
          <a:stretch/>
        </p:blipFill>
        <p:spPr>
          <a:xfrm rot="16200000">
            <a:off x="2927838" y="-2609733"/>
            <a:ext cx="6378532" cy="12234206"/>
          </a:xfrm>
        </p:spPr>
      </p:pic>
    </p:spTree>
    <p:extLst>
      <p:ext uri="{BB962C8B-B14F-4D97-AF65-F5344CB8AC3E}">
        <p14:creationId xmlns:p14="http://schemas.microsoft.com/office/powerpoint/2010/main" val="120133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/>
          <a:stretch/>
        </p:blipFill>
        <p:spPr>
          <a:xfrm>
            <a:off x="953670" y="0"/>
            <a:ext cx="10042614" cy="6868075"/>
          </a:xfrm>
        </p:spPr>
      </p:pic>
    </p:spTree>
    <p:extLst>
      <p:ext uri="{BB962C8B-B14F-4D97-AF65-F5344CB8AC3E}">
        <p14:creationId xmlns:p14="http://schemas.microsoft.com/office/powerpoint/2010/main" val="204672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1963" r="1832" b="36848"/>
          <a:stretch/>
        </p:blipFill>
        <p:spPr>
          <a:xfrm rot="10800000">
            <a:off x="2667004" y="0"/>
            <a:ext cx="6857992" cy="6858000"/>
          </a:xfrm>
        </p:spPr>
      </p:pic>
    </p:spTree>
    <p:extLst>
      <p:ext uri="{BB962C8B-B14F-4D97-AF65-F5344CB8AC3E}">
        <p14:creationId xmlns:p14="http://schemas.microsoft.com/office/powerpoint/2010/main" val="413601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9962" r="3815" b="42447"/>
          <a:stretch/>
        </p:blipFill>
        <p:spPr>
          <a:xfrm>
            <a:off x="1990165" y="12017"/>
            <a:ext cx="8276752" cy="6845983"/>
          </a:xfrm>
        </p:spPr>
      </p:pic>
    </p:spTree>
    <p:extLst>
      <p:ext uri="{BB962C8B-B14F-4D97-AF65-F5344CB8AC3E}">
        <p14:creationId xmlns:p14="http://schemas.microsoft.com/office/powerpoint/2010/main" val="3752291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53143"/>
            <a:ext cx="10515600" cy="55238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3000" dirty="0"/>
              <a:t>Only a boy named David,	only a little sling</a:t>
            </a:r>
            <a:br>
              <a:rPr lang="en-GB" sz="3000" dirty="0"/>
            </a:br>
            <a:r>
              <a:rPr lang="en-GB" sz="3000" dirty="0"/>
              <a:t>Only a boy named David,	but he could pray and sing</a:t>
            </a:r>
            <a:br>
              <a:rPr lang="en-GB" sz="3000" dirty="0"/>
            </a:br>
            <a:r>
              <a:rPr lang="en-GB" sz="3000" dirty="0"/>
              <a:t>Only a boy named David,	only a rippling brook</a:t>
            </a:r>
            <a:br>
              <a:rPr lang="en-GB" sz="3000" dirty="0"/>
            </a:br>
            <a:r>
              <a:rPr lang="en-GB" sz="3000" dirty="0"/>
              <a:t>Only a boy named David,	but five little stones he took.</a:t>
            </a:r>
            <a:br>
              <a:rPr lang="en-GB" sz="3000" dirty="0"/>
            </a:br>
            <a:br>
              <a:rPr lang="en-GB" sz="3000" dirty="0"/>
            </a:br>
            <a:r>
              <a:rPr lang="en-GB" sz="3000" dirty="0"/>
              <a:t>And one little stone went in the sling</a:t>
            </a:r>
          </a:p>
          <a:p>
            <a:pPr marL="0" indent="0">
              <a:buNone/>
            </a:pPr>
            <a:r>
              <a:rPr lang="en-GB" sz="3000" dirty="0"/>
              <a:t>And the sling went round and round</a:t>
            </a:r>
          </a:p>
          <a:p>
            <a:pPr marL="0" indent="0">
              <a:buNone/>
            </a:pPr>
            <a:r>
              <a:rPr lang="en-GB" sz="3000" dirty="0"/>
              <a:t>And one little stone went in the sling </a:t>
            </a:r>
          </a:p>
          <a:p>
            <a:pPr marL="0" indent="0">
              <a:buNone/>
            </a:pPr>
            <a:r>
              <a:rPr lang="en-GB" sz="3000" dirty="0"/>
              <a:t>And the sling went round and round</a:t>
            </a:r>
            <a:br>
              <a:rPr lang="en-GB" sz="3000" dirty="0"/>
            </a:br>
            <a:endParaRPr lang="en-GB" sz="3000" dirty="0"/>
          </a:p>
          <a:p>
            <a:pPr marL="0" indent="0">
              <a:buNone/>
            </a:pPr>
            <a:r>
              <a:rPr lang="en-GB" sz="3000" dirty="0"/>
              <a:t>And round and round, and round and round, and round and round and round</a:t>
            </a:r>
            <a:br>
              <a:rPr lang="en-GB" sz="3000" dirty="0"/>
            </a:br>
            <a:endParaRPr lang="en-GB" sz="3000" dirty="0"/>
          </a:p>
          <a:p>
            <a:pPr marL="0" indent="0">
              <a:buNone/>
            </a:pPr>
            <a:r>
              <a:rPr lang="en-GB" sz="3000" dirty="0"/>
              <a:t>And one little stone went into the air……….</a:t>
            </a:r>
          </a:p>
          <a:p>
            <a:pPr marL="0" indent="0">
              <a:buNone/>
            </a:pPr>
            <a:br>
              <a:rPr lang="en-GB" sz="3000" dirty="0"/>
            </a:br>
            <a:r>
              <a:rPr lang="en-GB" sz="3000" dirty="0"/>
              <a:t>And the giant came tumbling down!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ttp://www.clipartkid.com/images/798/image-david-and-goliath-christart-com-Aw3Sl0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21" y="23161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6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avid-and-goliath-coloring-pages-007_LI (4)_Moment">
            <a:extLst>
              <a:ext uri="{FF2B5EF4-FFF2-40B4-BE49-F238E27FC236}">
                <a16:creationId xmlns:a16="http://schemas.microsoft.com/office/drawing/2014/main" id="{A058F66E-2F70-458C-BF88-ADA23676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09" y="-234819"/>
            <a:ext cx="10826473" cy="64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7198F3E-DB27-42A1-96E6-104FE03BC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40" y="6178660"/>
            <a:ext cx="10844720" cy="101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……………………………………..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E4FEBD9-13F3-4E35-8486-D8BF2267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748" y="271208"/>
            <a:ext cx="5323562" cy="1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Name:……………………………………….. 	Date………………………………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L.O. To explore the Bible Story of David and Goliath and what it tells about God.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do: 	Draw Goliath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Cut out 5 stones from black paper and stick these on the sheet.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6AFEAF4-DFF2-4BE8-BFE1-5BD9737F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25" y="5366378"/>
            <a:ext cx="5246675" cy="3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787" y="1981376"/>
            <a:ext cx="915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/>
              <a:t>Draw Goliath in the empty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/>
              <a:t>Write a sentence about what happened when David met Goliath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/>
              <a:t>Cut out 5 stones and stick them onto the worksheet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/>
              <a:t>Colour in your picture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11481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580-0940-458A-8885-8875131FA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300" y="1470027"/>
            <a:ext cx="5824538" cy="164623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02060"/>
                </a:solidFill>
              </a:rPr>
              <a:t>Learning about the Christian 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52F23-3EB1-4E7E-BE1D-795909A75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300" y="3193255"/>
            <a:ext cx="5824538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/>
              <a:t>Teaching you today: Mrs Jordan/ Mrs Bastable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/>
              <a:t>Watford Schools Trust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350" dirty="0"/>
          </a:p>
        </p:txBody>
      </p:sp>
      <p:pic>
        <p:nvPicPr>
          <p:cNvPr id="81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6" y="3827464"/>
            <a:ext cx="193516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77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3024" y="365124"/>
            <a:ext cx="3460009" cy="6116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452" y="1410115"/>
            <a:ext cx="3990415" cy="5182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05958" cy="42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635" y="0"/>
            <a:ext cx="9466730" cy="66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031609A3-632C-4396-8EBE-16426FE5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218"/>
          <a:stretch/>
        </p:blipFill>
        <p:spPr>
          <a:xfrm>
            <a:off x="1716066" y="288098"/>
            <a:ext cx="8467594" cy="64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0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2C2DEA8">
            <a:extLst>
              <a:ext uri="{FF2B5EF4-FFF2-40B4-BE49-F238E27FC236}">
                <a16:creationId xmlns:a16="http://schemas.microsoft.com/office/drawing/2014/main" id="{A663C383-8B75-4278-B924-CC11155E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24587" y="-1538523"/>
            <a:ext cx="6722424" cy="979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64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580-0940-458A-8885-8875131FA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300" y="1160462"/>
            <a:ext cx="5824538" cy="164623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02060"/>
                </a:solidFill>
              </a:rPr>
              <a:t>The Bible story of David and Goliath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52F23-3EB1-4E7E-BE1D-795909A75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300" y="3023405"/>
            <a:ext cx="5824538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/>
              <a:t>Teaching you today: Mrs Jordan/Mrs Bastable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400" dirty="0"/>
              <a:t>Watford Schools Trust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350" dirty="0"/>
          </a:p>
        </p:txBody>
      </p:sp>
      <p:pic>
        <p:nvPicPr>
          <p:cNvPr id="92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6" y="3827464"/>
            <a:ext cx="193516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12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b="24214"/>
          <a:stretch/>
        </p:blipFill>
        <p:spPr>
          <a:xfrm>
            <a:off x="3426130" y="-195284"/>
            <a:ext cx="5772150" cy="6940550"/>
          </a:xfrm>
        </p:spPr>
      </p:pic>
    </p:spTree>
    <p:extLst>
      <p:ext uri="{BB962C8B-B14F-4D97-AF65-F5344CB8AC3E}">
        <p14:creationId xmlns:p14="http://schemas.microsoft.com/office/powerpoint/2010/main" val="165119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/>
          <a:stretch/>
        </p:blipFill>
        <p:spPr>
          <a:xfrm rot="5400000">
            <a:off x="2669453" y="-2242626"/>
            <a:ext cx="6853093" cy="11338345"/>
          </a:xfrm>
        </p:spPr>
      </p:pic>
    </p:spTree>
    <p:extLst>
      <p:ext uri="{BB962C8B-B14F-4D97-AF65-F5344CB8AC3E}">
        <p14:creationId xmlns:p14="http://schemas.microsoft.com/office/powerpoint/2010/main" val="245048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7783" y="-1332018"/>
            <a:ext cx="7098527" cy="9762564"/>
          </a:xfrm>
        </p:spPr>
      </p:pic>
    </p:spTree>
    <p:extLst>
      <p:ext uri="{BB962C8B-B14F-4D97-AF65-F5344CB8AC3E}">
        <p14:creationId xmlns:p14="http://schemas.microsoft.com/office/powerpoint/2010/main" val="906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2046" r="2508" b="39738"/>
          <a:stretch/>
        </p:blipFill>
        <p:spPr>
          <a:xfrm>
            <a:off x="2368366" y="-322729"/>
            <a:ext cx="7165600" cy="7180729"/>
          </a:xfrm>
        </p:spPr>
      </p:pic>
    </p:spTree>
    <p:extLst>
      <p:ext uri="{BB962C8B-B14F-4D97-AF65-F5344CB8AC3E}">
        <p14:creationId xmlns:p14="http://schemas.microsoft.com/office/powerpoint/2010/main" val="54062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346" r="2965" b="26341"/>
          <a:stretch/>
        </p:blipFill>
        <p:spPr>
          <a:xfrm rot="10800000">
            <a:off x="3060705" y="0"/>
            <a:ext cx="5597765" cy="6858000"/>
          </a:xfrm>
        </p:spPr>
      </p:pic>
    </p:spTree>
    <p:extLst>
      <p:ext uri="{BB962C8B-B14F-4D97-AF65-F5344CB8AC3E}">
        <p14:creationId xmlns:p14="http://schemas.microsoft.com/office/powerpoint/2010/main" val="226446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286884"/>
            <a:ext cx="6858000" cy="9431769"/>
          </a:xfrm>
        </p:spPr>
      </p:pic>
    </p:spTree>
    <p:extLst>
      <p:ext uri="{BB962C8B-B14F-4D97-AF65-F5344CB8AC3E}">
        <p14:creationId xmlns:p14="http://schemas.microsoft.com/office/powerpoint/2010/main" val="1950739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76</Words>
  <Application>Microsoft Office PowerPoint</Application>
  <PresentationFormat>Widescreen</PresentationFormat>
  <Paragraphs>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Trebuchet MS</vt:lpstr>
      <vt:lpstr>Wingdings 3</vt:lpstr>
      <vt:lpstr>Office Theme</vt:lpstr>
      <vt:lpstr>Facet</vt:lpstr>
      <vt:lpstr>PowerPoint Presentation</vt:lpstr>
      <vt:lpstr>Learning about the Christian faith</vt:lpstr>
      <vt:lpstr>The Bible story of David and Goliath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Joke Nieuwelink</dc:creator>
  <cp:lastModifiedBy>Tricia Bastable</cp:lastModifiedBy>
  <cp:revision>15</cp:revision>
  <dcterms:created xsi:type="dcterms:W3CDTF">2017-03-31T13:45:36Z</dcterms:created>
  <dcterms:modified xsi:type="dcterms:W3CDTF">2019-04-24T10:18:08Z</dcterms:modified>
</cp:coreProperties>
</file>